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4" d="100"/>
          <a:sy n="74" d="100"/>
        </p:scale>
        <p:origin x="235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116808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7-12, ночью порывы 15-20 м/с. Температура воздуха ночью 18-20, днем 27-29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23533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33144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5493</cp:revision>
  <cp:lastPrinted>2021-11-30T05:55:24Z</cp:lastPrinted>
  <dcterms:created xsi:type="dcterms:W3CDTF">2018-03-27T06:03:00Z</dcterms:created>
  <dcterms:modified xsi:type="dcterms:W3CDTF">2024-08-13T07:29:19Z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