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1686"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4450308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749035175"/>
              </p:ext>
            </p:extLst>
          </p:nvPr>
        </p:nvGraphicFramePr>
        <p:xfrm>
          <a:off x="4953000" y="3933056"/>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6</a:t>
                      </a:r>
                      <a:r>
                        <a:rPr lang="kk-KZ" sz="1000" b="0" i="0" u="none" strike="noStrike" dirty="0" smtClean="0">
                          <a:solidFill>
                            <a:srgbClr val="000000"/>
                          </a:solidFill>
                          <a:effectLst/>
                          <a:latin typeface="Times New Roman" pitchFamily="18" charset="0"/>
                          <a:cs typeface="Times New Roman" pitchFamily="18" charset="0"/>
                        </a:rPr>
                        <a:t>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392</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r>
                        <a:rPr lang="en-US" sz="1000" b="0" i="0" u="none" strike="noStrike" dirty="0" smtClean="0">
                          <a:solidFill>
                            <a:srgbClr val="000000"/>
                          </a:solidFill>
                          <a:effectLst/>
                          <a:latin typeface="Times New Roman" pitchFamily="18" charset="0"/>
                          <a:cs typeface="Times New Roman" pitchFamily="18" charset="0"/>
                        </a:rPr>
                        <a:t>068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тамыз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Ауыспалы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аздаған жаңбыр</a:t>
            </a:r>
            <a:r>
              <a:rPr lang="kk-KZ" sz="1200" kern="1400" dirty="0" smtClean="0">
                <a:solidFill>
                  <a:srgbClr val="000000"/>
                </a:solidFill>
                <a:latin typeface="Times New Roman"/>
                <a:ea typeface="Times New Roman"/>
              </a:rPr>
              <a:t>, найзағай. Батыстан, </a:t>
            </a:r>
            <a:r>
              <a:rPr lang="kk-KZ" sz="1200" kern="1400" dirty="0" smtClean="0">
                <a:solidFill>
                  <a:srgbClr val="000000"/>
                </a:solidFill>
                <a:latin typeface="Times New Roman"/>
                <a:ea typeface="Times New Roman"/>
              </a:rPr>
              <a:t>сол</a:t>
            </a:r>
            <a:r>
              <a:rPr lang="kk-KZ" sz="1200" kern="1400" dirty="0" smtClean="0">
                <a:solidFill>
                  <a:srgbClr val="000000"/>
                </a:solidFill>
                <a:latin typeface="Times New Roman"/>
                <a:ea typeface="Times New Roman"/>
              </a:rPr>
              <a:t>түстік-батыстан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түнде 2-7, күндіз </a:t>
            </a:r>
            <a:r>
              <a:rPr lang="kk-KZ" sz="1200" kern="1400" dirty="0" smtClean="0">
                <a:solidFill>
                  <a:srgbClr val="000000"/>
                </a:solidFill>
                <a:latin typeface="Times New Roman"/>
                <a:ea typeface="Times New Roman"/>
              </a:rPr>
              <a:t>9-14, </a:t>
            </a:r>
            <a:r>
              <a:rPr lang="kk-KZ" sz="1200" kern="1400" dirty="0" smtClean="0">
                <a:solidFill>
                  <a:srgbClr val="000000"/>
                </a:solidFill>
                <a:latin typeface="Times New Roman"/>
                <a:ea typeface="Times New Roman"/>
              </a:rPr>
              <a:t>екпіні 15-18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18-20</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27-29</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жылы.	</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p>
          <a:p>
            <a:pPr algn="ctr">
              <a:buFont typeface="Arial" pitchFamily="34" charset="0"/>
              <a:buNone/>
            </a:pP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 жауын-шашынсыз. Солтүстік-батыстан жел </a:t>
            </a:r>
            <a:r>
              <a:rPr lang="kk-KZ" sz="1200" kern="1400" dirty="0">
                <a:solidFill>
                  <a:srgbClr val="000000"/>
                </a:solidFill>
                <a:latin typeface="Times New Roman"/>
                <a:ea typeface="Times New Roman"/>
              </a:rPr>
              <a:t>соғады</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күші </a:t>
            </a:r>
            <a:r>
              <a:rPr lang="kk-KZ" sz="1200" kern="1400" dirty="0" smtClean="0">
                <a:solidFill>
                  <a:srgbClr val="000000"/>
                </a:solidFill>
                <a:latin typeface="Times New Roman"/>
                <a:ea typeface="Times New Roman"/>
              </a:rPr>
              <a:t>2-7 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17-19 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0781"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97016" y="2348881"/>
            <a:ext cx="446846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22448</TotalTime>
  <Words>562</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3847</cp:revision>
  <cp:lastPrinted>2023-02-06T06:57:51Z</cp:lastPrinted>
  <dcterms:created xsi:type="dcterms:W3CDTF">2018-03-27T06:03:00Z</dcterms:created>
  <dcterms:modified xsi:type="dcterms:W3CDTF">2024-08-13T07:36:56Z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