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48" d="100"/>
          <a:sy n="148" d="100"/>
        </p:scale>
        <p:origin x="439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176669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№226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smtClean="0">
                <a:latin typeface="Times New Roman" pitchFamily="18" charset="0"/>
                <a:cs typeface="Times New Roman" pitchFamily="18" charset="0"/>
                <a:sym typeface="+mn-ea"/>
              </a:rPr>
              <a:t>Оңтүстік-батыстан, батыстан  </a:t>
            </a:r>
            <a:r>
              <a:rPr lang="kk-KZ" sz="1200" dirty="0" smtClean="0">
                <a:latin typeface="Times New Roman" pitchFamily="18" charset="0"/>
                <a:cs typeface="Times New Roman" pitchFamily="18" charset="0"/>
                <a:sym typeface="+mn-ea"/>
              </a:rPr>
              <a:t>жел соғады, күші 9-14, күндіз екпіні 15-20 м/с</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16-18, күндіз </a:t>
            </a:r>
            <a:r>
              <a:rPr lang="kk-KZ" sz="1200" dirty="0" smtClean="0">
                <a:latin typeface="Times New Roman" pitchFamily="18" charset="0"/>
                <a:cs typeface="Times New Roman" pitchFamily="18" charset="0"/>
                <a:sym typeface="+mn-ea"/>
              </a:rPr>
              <a:t>29-31 градус </a:t>
            </a:r>
            <a:r>
              <a:rPr lang="kk-KZ" sz="1200" dirty="0" smtClean="0">
                <a:latin typeface="Times New Roman" pitchFamily="18" charset="0"/>
                <a:cs typeface="Times New Roman" pitchFamily="18" charset="0"/>
                <a:sym typeface="+mn-ea"/>
              </a:rPr>
              <a:t>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a:latin typeface="Times New Roman" pitchFamily="18" charset="0"/>
                <a:cs typeface="Times New Roman" pitchFamily="18" charset="0"/>
                <a:sym typeface="+mn-ea"/>
              </a:rPr>
              <a:t>Оңтүстік-батыстан </a:t>
            </a:r>
            <a:r>
              <a:rPr lang="kk-KZ" sz="1200" dirty="0" smtClean="0">
                <a:latin typeface="Times New Roman" pitchFamily="18" charset="0"/>
                <a:cs typeface="Times New Roman" pitchFamily="18" charset="0"/>
                <a:sym typeface="+mn-ea"/>
              </a:rPr>
              <a:t>жел соғады</a:t>
            </a:r>
            <a:r>
              <a:rPr lang="kk-KZ" altLang="ru-RU" sz="1200" dirty="0" smtClean="0">
                <a:latin typeface="Times New Roman" panose="02020603050405020304" pitchFamily="18" charset="0"/>
                <a:cs typeface="Times New Roman" panose="02020603050405020304" pitchFamily="18" charset="0"/>
              </a:rPr>
              <a:t>, күші 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16-18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04497631"/>
              </p:ext>
            </p:extLst>
          </p:nvPr>
        </p:nvGraphicFramePr>
        <p:xfrm>
          <a:off x="5027448" y="4149080"/>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20104</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3881</cp:revision>
  <cp:lastPrinted>2021-07-01T07:38:07Z</cp:lastPrinted>
  <dcterms:created xsi:type="dcterms:W3CDTF">2018-03-27T06:03:00Z</dcterms:created>
  <dcterms:modified xsi:type="dcterms:W3CDTF">2024-08-13T07:56:24Z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