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14 </a:t>
            </a:r>
            <a:r>
              <a:rPr lang="kk-KZ" altLang="ru-RU" sz="1200" b="1" dirty="0" smtClean="0">
                <a:latin typeface="Times New Roman" pitchFamily="18" charset="0"/>
                <a:ea typeface="Times New Roman KZ" pitchFamily="18" charset="0"/>
                <a:cs typeface="Times New Roman" pitchFamily="18" charset="0"/>
              </a:rPr>
              <a:t>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13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ru-RU" sz="1100" b="1" dirty="0" smtClean="0">
                <a:latin typeface="Times New Roman" pitchFamily="18" charset="0"/>
                <a:cs typeface="Times New Roman" pitchFamily="18" charset="0"/>
              </a:rPr>
              <a:t>14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pitchFamily="18" charset="0"/>
                <a:ea typeface="Times New Roman KZ" pitchFamily="18" charset="0"/>
                <a:cs typeface="Times New Roman" pitchFamily="18" charset="0"/>
              </a:rPr>
              <a:t>Көшпелі бұлтты,</a:t>
            </a:r>
            <a:r>
              <a:rPr lang="kk-KZ" sz="1200" dirty="0" smtClean="0">
                <a:latin typeface="Times New Roman" pitchFamily="18" charset="0"/>
                <a:cs typeface="Times New Roman" pitchFamily="18" charset="0"/>
              </a:rPr>
              <a:t> жауын-шашынсыз. </a:t>
            </a:r>
            <a:r>
              <a:rPr lang="kk-KZ" sz="1200" dirty="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күші 5-10 м/с. Ауа температурасы түнде 17-19, күндіз </a:t>
            </a:r>
            <a:r>
              <a:rPr lang="kk-KZ" sz="1200" dirty="0" smtClean="0">
                <a:latin typeface="Times New Roman" pitchFamily="18" charset="0"/>
                <a:cs typeface="Times New Roman" pitchFamily="18" charset="0"/>
              </a:rPr>
              <a:t>35-37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15 </a:t>
            </a:r>
            <a:r>
              <a:rPr lang="kk-KZ" altLang="ru-RU" sz="1200" b="1" dirty="0" smtClean="0">
                <a:latin typeface="Times New Roman" pitchFamily="18" charset="0"/>
                <a:ea typeface="Times New Roman KZ" pitchFamily="18" charset="0"/>
                <a:cs typeface="Times New Roman" pitchFamily="18" charset="0"/>
              </a:rPr>
              <a:t>тамыз</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14 </a:t>
            </a:r>
            <a:r>
              <a:rPr lang="ru-RU" sz="1050" b="1" dirty="0" err="1" smtClean="0">
                <a:latin typeface="Times New Roman" pitchFamily="18" charset="0"/>
                <a:ea typeface="Times New Roman KZ" pitchFamily="18" charset="0"/>
                <a:cs typeface="Times New Roman" pitchFamily="18" charset="0"/>
              </a:rPr>
              <a:t>тамыз</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ru-RU" sz="1050" b="1" dirty="0" smtClean="0">
                <a:latin typeface="Times New Roman" pitchFamily="18" charset="0"/>
                <a:ea typeface="Times New Roman KZ" pitchFamily="18" charset="0"/>
                <a:cs typeface="Times New Roman" pitchFamily="18" charset="0"/>
              </a:rPr>
              <a:t>15 </a:t>
            </a:r>
            <a:r>
              <a:rPr lang="ru-RU" sz="1050" b="1" dirty="0" err="1" smtClean="0">
                <a:latin typeface="Times New Roman" pitchFamily="18" charset="0"/>
                <a:ea typeface="Times New Roman KZ" pitchFamily="18" charset="0"/>
                <a:cs typeface="Times New Roman" pitchFamily="18" charset="0"/>
              </a:rPr>
              <a:t>тамызда</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pitchFamily="18" charset="0"/>
                <a:cs typeface="Times New Roman" pitchFamily="18" charset="0"/>
              </a:rPr>
              <a:t>Оңтүстік-батыстан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5-10 м/с. Ауа температурасы </a:t>
            </a:r>
            <a:r>
              <a:rPr lang="kk-KZ" sz="1200" dirty="0" smtClean="0">
                <a:latin typeface="Times New Roman" pitchFamily="18" charset="0"/>
                <a:cs typeface="Times New Roman" pitchFamily="18" charset="0"/>
              </a:rPr>
              <a:t>20-22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15 </a:t>
            </a:r>
            <a:r>
              <a:rPr lang="kk-KZ" sz="1200" dirty="0" smtClean="0">
                <a:solidFill>
                  <a:schemeClr val="tx1"/>
                </a:solidFill>
                <a:latin typeface="Times New Roman" panose="02020603050405020304" pitchFamily="18" charset="0"/>
                <a:cs typeface="Times New Roman" panose="02020603050405020304" pitchFamily="18" charset="0"/>
              </a:rPr>
              <a:t>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70</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809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19535</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4406</cp:revision>
  <cp:lastPrinted>2021-07-01T03:56:27Z</cp:lastPrinted>
  <dcterms:created xsi:type="dcterms:W3CDTF">2018-03-27T06:03:00Z</dcterms:created>
  <dcterms:modified xsi:type="dcterms:W3CDTF">2024-08-13T07:53:56Z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