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496735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sym typeface="+mn-ea"/>
              </a:rPr>
              <a:t>Көшпелі бұлтты</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жаңбыр</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найзағай</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Жел</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солтүстік-батысьан</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күші</a:t>
            </a:r>
            <a:r>
              <a:rPr lang="ru-RU" sz="1100" dirty="0" smtClean="0">
                <a:solidFill>
                  <a:srgbClr val="000000"/>
                </a:solidFill>
                <a:latin typeface="Times New Roman" panose="02020603050405020304" pitchFamily="18" charset="0"/>
              </a:rPr>
              <a:t> 9-14</a:t>
            </a:r>
            <a:r>
              <a:rPr lang="ru-RU" sz="1100" dirty="0">
                <a:solidFill>
                  <a:srgbClr val="000000"/>
                </a:solidFill>
                <a:latin typeface="Times New Roman" panose="02020603050405020304" pitchFamily="18" charset="0"/>
              </a:rPr>
              <a:t> м/с. </a:t>
            </a:r>
            <a:r>
              <a:rPr lang="ru-RU" sz="1100" dirty="0" err="1" smtClean="0">
                <a:solidFill>
                  <a:srgbClr val="000000"/>
                </a:solidFill>
                <a:latin typeface="Times New Roman" panose="02020603050405020304" pitchFamily="18" charset="0"/>
              </a:rPr>
              <a:t>Ауа</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температурасы</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21-23</a:t>
            </a:r>
            <a:r>
              <a:rPr lang="ru-RU" sz="1100" dirty="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күндіз</a:t>
            </a:r>
            <a:r>
              <a:rPr lang="ru-RU" sz="1100" dirty="0" smtClean="0">
                <a:solidFill>
                  <a:srgbClr val="000000"/>
                </a:solidFill>
                <a:latin typeface="Times New Roman" panose="02020603050405020304" pitchFamily="18" charset="0"/>
              </a:rPr>
              <a:t> </a:t>
            </a:r>
            <a:r>
              <a:rPr lang="ru-RU" sz="1100" dirty="0">
                <a:solidFill>
                  <a:srgbClr val="000000"/>
                </a:solidFill>
                <a:latin typeface="Times New Roman" panose="02020603050405020304" pitchFamily="18" charset="0"/>
              </a:rPr>
              <a:t>28-30 </a:t>
            </a:r>
            <a:r>
              <a:rPr lang="ru-RU" sz="1100" dirty="0" err="1" smtClean="0">
                <a:solidFill>
                  <a:srgbClr val="000000"/>
                </a:solidFill>
                <a:latin typeface="Times New Roman" panose="02020603050405020304" pitchFamily="18" charset="0"/>
              </a:rPr>
              <a:t>жылы</a:t>
            </a:r>
            <a:r>
              <a:rPr lang="ru-RU" sz="1100" dirty="0" smtClean="0">
                <a:solidFill>
                  <a:srgbClr val="000000"/>
                </a:solidFill>
                <a:latin typeface="Times New Roman" panose="02020603050405020304"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sym typeface="+mn-ea"/>
              </a:rPr>
              <a:t>Көшпелі </a:t>
            </a:r>
            <a:r>
              <a:rPr lang="kk-KZ" sz="1100" dirty="0">
                <a:solidFill>
                  <a:srgbClr val="000000"/>
                </a:solidFill>
                <a:latin typeface="Times New Roman" panose="02020603050405020304" pitchFamily="18" charset="0"/>
                <a:sym typeface="+mn-ea"/>
              </a:rPr>
              <a:t>бұлтты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жаңбыр</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найзағай</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Жел</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солтүстік-батысьан</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күші</a:t>
            </a:r>
            <a:r>
              <a:rPr lang="ru-RU" sz="1100" dirty="0">
                <a:solidFill>
                  <a:srgbClr val="000000"/>
                </a:solidFill>
                <a:latin typeface="Times New Roman" panose="02020603050405020304" pitchFamily="18" charset="0"/>
              </a:rPr>
              <a:t> 9-14 м/с. </a:t>
            </a:r>
            <a:r>
              <a:rPr lang="ru-RU" sz="1100" dirty="0" err="1">
                <a:solidFill>
                  <a:srgbClr val="000000"/>
                </a:solidFill>
                <a:latin typeface="Times New Roman" panose="02020603050405020304" pitchFamily="18" charset="0"/>
              </a:rPr>
              <a:t>Ауа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температурасы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түнде</a:t>
            </a:r>
            <a:r>
              <a:rPr lang="ru-RU" sz="1100" dirty="0">
                <a:solidFill>
                  <a:srgbClr val="000000"/>
                </a:solidFill>
                <a:latin typeface="Times New Roman" panose="02020603050405020304" pitchFamily="18" charset="0"/>
              </a:rPr>
              <a:t> </a:t>
            </a:r>
            <a:r>
              <a:rPr lang="ru-RU" sz="1100" dirty="0" smtClean="0">
                <a:solidFill>
                  <a:srgbClr val="000000"/>
                </a:solidFill>
                <a:latin typeface="Times New Roman" panose="02020603050405020304" pitchFamily="18" charset="0"/>
              </a:rPr>
              <a:t>21-23 </a:t>
            </a:r>
            <a:r>
              <a:rPr lang="ru-RU" sz="1100" dirty="0" err="1" smtClean="0">
                <a:solidFill>
                  <a:srgbClr val="000000"/>
                </a:solidFill>
                <a:latin typeface="Times New Roman" panose="02020603050405020304" pitchFamily="18" charset="0"/>
              </a:rPr>
              <a:t>жылы</a:t>
            </a:r>
            <a:r>
              <a:rPr lang="ru-RU" sz="1100" dirty="0" smtClean="0">
                <a:solidFill>
                  <a:srgbClr val="000000"/>
                </a:solidFill>
                <a:latin typeface="Times New Roman" panose="02020603050405020304"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29021</TotalTime>
  <Words>529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3496</cp:revision>
  <cp:lastPrinted>2021-07-01T07:38:07Z</cp:lastPrinted>
  <dcterms:created xsi:type="dcterms:W3CDTF">2018-03-27T06:03:00Z</dcterms:created>
  <dcterms:modified xsi:type="dcterms:W3CDTF">2024-08-13T07:15:24Z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