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188733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1834087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Солтүстік-батыстан,  батыстан жел соғады, күші 8-13, күндіз екпіні 15-20 м/с. Ауа температурасы түнде 21-23, күндіз  36-38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71678"/>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15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13747</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3312</cp:revision>
  <cp:lastPrinted>2021-07-01T03:56:27Z</cp:lastPrinted>
  <dcterms:created xsi:type="dcterms:W3CDTF">2018-03-27T06:03:00Z</dcterms:created>
  <dcterms:modified xsi:type="dcterms:W3CDTF">2024-08-13T07:06:19Z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