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1" d="100"/>
          <a:sy n="101" d="100"/>
        </p:scale>
        <p:origin x="126"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5366934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8570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14</a:t>
            </a:r>
            <a:r>
              <a:rPr lang="kk-KZ" sz="1300" b="1" dirty="0">
                <a:solidFill>
                  <a:srgbClr val="000000"/>
                </a:solidFill>
                <a:latin typeface="Times New Roman" panose="02020603050405020304" pitchFamily="18" charset="0"/>
                <a:cs typeface="Times New Roman" panose="02020603050405020304" pitchFamily="18" charset="0"/>
              </a:rPr>
              <a:t> тамызға</a:t>
            </a:r>
            <a:endParaRPr lang="ru-RU" altLang="ru-RU" sz="1300" b="1" dirty="0">
              <a:latin typeface="Times New Roman" panose="02020603050405020304" pitchFamily="18" charset="0"/>
              <a:cs typeface="Times New Roman" panose="02020603050405020304" pitchFamily="18" charset="0"/>
            </a:endParaRP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13 </a:t>
            </a:r>
            <a:r>
              <a:rPr lang="kk-KZ" sz="1000" b="1" dirty="0">
                <a:solidFill>
                  <a:srgbClr val="000000"/>
                </a:solidFill>
                <a:latin typeface="Times New Roman" panose="02020603050405020304" pitchFamily="18" charset="0"/>
                <a:cs typeface="Times New Roman" panose="02020603050405020304" pitchFamily="18" charset="0"/>
              </a:rPr>
              <a:t>тамыздың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14 </a:t>
            </a:r>
            <a:r>
              <a:rPr lang="kk-KZ" sz="1000" b="1" dirty="0">
                <a:solidFill>
                  <a:srgbClr val="000000"/>
                </a:solidFill>
                <a:latin typeface="Times New Roman" panose="02020603050405020304" pitchFamily="18" charset="0"/>
                <a:cs typeface="Times New Roman" panose="02020603050405020304" pitchFamily="18" charset="0"/>
              </a:rPr>
              <a:t>тамыздың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жаңбыр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найзағай</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күтіледі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азда</a:t>
            </a:r>
            <a:r>
              <a:rPr lang="kk-KZ" sz="1200" dirty="0">
                <a:solidFill>
                  <a:srgbClr val="000000"/>
                </a:solidFill>
                <a:latin typeface="Times New Roman" panose="02020603050405020304" pitchFamily="18" charset="0"/>
                <a:cs typeface="Times New Roman" panose="02020603050405020304" pitchFamily="18" charset="0"/>
              </a:rPr>
              <a:t>ған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жаңбыр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жауады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9-14, күндіз екпні 15-20 м/с. Ауа температурасы түнде 13-15, күндіз 23-25 </a:t>
            </a:r>
            <a:r>
              <a:rPr lang="kk-KZ" sz="1200" dirty="0">
                <a:effectLst/>
                <a:latin typeface="Times New Roman" panose="02020603050405020304" pitchFamily="18" charset="0"/>
                <a:ea typeface="Calibri" panose="020F0502020204030204" pitchFamily="34" charset="0"/>
              </a:rPr>
              <a:t>жылы болады</a:t>
            </a:r>
            <a:r>
              <a:rPr lang="ru-RU" sz="12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15 тамызға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14 </a:t>
            </a:r>
            <a:r>
              <a:rPr lang="kk-KZ" sz="1000" b="1" dirty="0">
                <a:solidFill>
                  <a:srgbClr val="000000"/>
                </a:solidFill>
                <a:latin typeface="Times New Roman" panose="02020603050405020304" pitchFamily="18" charset="0"/>
                <a:cs typeface="Times New Roman" panose="02020603050405020304" pitchFamily="18" charset="0"/>
              </a:rPr>
              <a:t>тамыздың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15 </a:t>
            </a:r>
            <a:r>
              <a:rPr lang="kk-KZ" sz="1000" b="1" dirty="0">
                <a:solidFill>
                  <a:srgbClr val="000000"/>
                </a:solidFill>
                <a:latin typeface="Times New Roman" panose="02020603050405020304" pitchFamily="18" charset="0"/>
                <a:cs typeface="Times New Roman" panose="02020603050405020304" pitchFamily="18" charset="0"/>
              </a:rPr>
              <a:t>тамыздың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a:t>
            </a:r>
            <a:r>
              <a:rPr lang="en-US"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ru-RU" sz="1200" dirty="0">
                <a:solidFill>
                  <a:prstClr val="black"/>
                </a:solidFill>
                <a:latin typeface="Times New Roman" pitchFamily="18" charset="0"/>
                <a:cs typeface="Times New Roman" pitchFamily="18" charset="0"/>
              </a:rPr>
              <a:t>. </a:t>
            </a:r>
            <a:r>
              <a:rPr lang="kk-KZ" sz="1200">
                <a:solidFill>
                  <a:prstClr val="black"/>
                </a:solidFill>
                <a:latin typeface="Times New Roman" pitchFamily="18" charset="0"/>
                <a:cs typeface="Times New Roman" pitchFamily="18" charset="0"/>
              </a:rPr>
              <a:t>Жел 7-12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7239860"/>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360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223558" y="3509347"/>
            <a:ext cx="4502237" cy="800219"/>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2024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13 </a:t>
            </a:r>
            <a:r>
              <a:rPr lang="ru-RU" altLang="ru-RU" sz="1100" b="1" dirty="0" err="1">
                <a:latin typeface="Times New Roman" panose="02020603050405020304" pitchFamily="18" charset="0"/>
                <a:cs typeface="Times New Roman" panose="02020603050405020304" pitchFamily="18" charset="0"/>
              </a:rPr>
              <a:t>тамызда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16837</TotalTime>
  <Words>577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3217</cp:revision>
  <cp:lastPrinted>2021-07-01T07:38:07Z</cp:lastPrinted>
  <dcterms:created xsi:type="dcterms:W3CDTF">2018-03-27T06:03:00Z</dcterms:created>
  <dcterms:modified xsi:type="dcterms:W3CDTF">2024-08-13T07:35:27Z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