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5725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№226</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104833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929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0,186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0,025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0,058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14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13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аздаған жаңбыр, найзағай</a:t>
            </a:r>
            <a:r>
              <a:rPr lang="kk-KZ" sz="1100" dirty="0">
                <a:latin typeface="Times New Roman" panose="02020603050405020304" pitchFamily="18" charset="0"/>
                <a:cs typeface="Times New Roman" panose="02020603050405020304" pitchFamily="18" charset="0"/>
              </a:rPr>
              <a:t>. Жел батыстан соғады, күші 9-14 м/с. Ауа температурасы түнде 13-15, күндіз 22-24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14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батыстан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16205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26489</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5157</cp:revision>
  <cp:lastPrinted>2021-07-01T03:56:27Z</cp:lastPrinted>
  <dcterms:created xsi:type="dcterms:W3CDTF">2018-03-27T06:03:00Z</dcterms:created>
  <dcterms:modified xsi:type="dcterms:W3CDTF">2024-08-13T06:31:02Z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