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02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625776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днем гроза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 днем порывы 15-18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тепла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жара 33-35</a:t>
            </a:r>
            <a:r>
              <a:rPr lang="kk-KZ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1246" y="218489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9149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24408</TotalTime>
  <Words>705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4090</cp:revision>
  <cp:lastPrinted>2021-10-18T15:52:53Z</cp:lastPrinted>
  <dcterms:created xsi:type="dcterms:W3CDTF">2018-03-27T06:03:00Z</dcterms:created>
  <dcterms:modified xsi:type="dcterms:W3CDTF">2024-08-14T07:43:02Z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