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70" autoAdjust="0"/>
    <p:restoredTop sz="94660"/>
  </p:normalViewPr>
  <p:slideViewPr>
    <p:cSldViewPr showGuides="1">
      <p:cViewPr varScale="1">
        <p:scale>
          <a:sx n="117" d="100"/>
          <a:sy n="117" d="100"/>
        </p:scale>
        <p:origin x="1020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0208642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227</a:t>
                      </a: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2024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0010" y="2336661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2024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60872262"/>
              </p:ext>
            </p:extLst>
          </p:nvPr>
        </p:nvGraphicFramePr>
        <p:xfrm>
          <a:off x="4991355" y="4234700"/>
          <a:ext cx="4747702" cy="213909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1765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0,017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520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0,104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0,014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0,006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0,238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11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0,053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67179" y="110814"/>
            <a:ext cx="4759889" cy="2246769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</a:p>
          <a:p>
            <a:pPr algn="just">
              <a:spcBef>
                <a:spcPts val="0"/>
              </a:spcBef>
              <a:spcAft>
                <a:spcPts val="800"/>
              </a:spcAft>
            </a:pP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    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ночью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дождь, гроза. 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западный, северо-западный 9-14 м/с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 Температура воздуха ночью 13-15, днем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22-24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тепла.</a:t>
            </a:r>
          </a:p>
          <a:p>
            <a:pPr algn="just">
              <a:spcBef>
                <a:spcPts val="0"/>
              </a:spcBef>
              <a:spcAft>
                <a:spcPts val="800"/>
              </a:spcAft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                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14 августа </a:t>
            </a:r>
            <a:endParaRPr lang="ru-RU" alt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80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13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14 августа</a:t>
            </a:r>
          </a:p>
          <a:p>
            <a:pPr lvl="0" indent="144000" algn="just">
              <a:spcBef>
                <a:spcPts val="0"/>
              </a:spcBef>
            </a:pP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без осадков.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северо-западный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9-14 м/с.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12-14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тепла.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76814" y="607476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Козлова О.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26246</TotalTime>
  <Words>596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SimSun</vt:lpstr>
      <vt:lpstr>SimSun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4743</cp:revision>
  <cp:lastPrinted>2021-07-01T03:56:27Z</cp:lastPrinted>
  <dcterms:created xsi:type="dcterms:W3CDTF">2018-03-27T06:03:00Z</dcterms:created>
  <dcterms:modified xsi:type="dcterms:W3CDTF">2024-08-14T07:08:11Z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