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с переходом на северо-западный 3-8, при грозе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ru-RU" sz="1100" dirty="0">
                <a:solidFill>
                  <a:schemeClr val="tx1"/>
                </a:solidFill>
              </a:rPr>
              <a:t>тепла, днем сильная жара 34-36 градусов.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707554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4570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21539</TotalTime>
  <Words>783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4927</cp:revision>
  <cp:lastPrinted>2021-07-01T09:11:30Z</cp:lastPrinted>
  <dcterms:created xsi:type="dcterms:W3CDTF">2018-03-27T06:03:00Z</dcterms:created>
  <dcterms:modified xsi:type="dcterms:W3CDTF">2024-08-14T05:56:09Z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