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>
        <p:scale>
          <a:sx n="125" d="100"/>
          <a:sy n="125" d="100"/>
        </p:scale>
        <p:origin x="-165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64668803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августа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15 августа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юго-западный, западный 9-14 м/с. Температура воздуха ночью 21-23, днем сильная жара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33-35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градусов. </a:t>
            </a:r>
            <a:endParaRPr lang="en-US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гроза.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 тепла. 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378796"/>
              </p:ext>
            </p:extLst>
          </p:nvPr>
        </p:nvGraphicFramePr>
        <p:xfrm>
          <a:off x="5007139" y="3984917"/>
          <a:ext cx="4716137" cy="129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1610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0.322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А.Т/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20607</TotalTime>
  <Words>591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3920</cp:revision>
  <cp:lastPrinted>2021-07-01T03:56:27Z</cp:lastPrinted>
  <dcterms:created xsi:type="dcterms:W3CDTF">2018-03-27T06:03:00Z</dcterms:created>
  <dcterms:modified xsi:type="dcterms:W3CDTF">2024-08-14T08:02:09Z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