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4" d="100"/>
          <a:sy n="74" d="100"/>
        </p:scale>
        <p:origin x="235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387077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3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Ветер западный 9-14, ночью порывы 15-20 м/с. Температура воздуха ночью 15-17, днем 26-28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9-14, порывы 15-20 м/с. Температура ночью 15-17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90965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августа, ночью 16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33241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5498</cp:revision>
  <cp:lastPrinted>2021-11-30T05:55:24Z</cp:lastPrinted>
  <dcterms:created xsi:type="dcterms:W3CDTF">2018-03-27T06:03:00Z</dcterms:created>
  <dcterms:modified xsi:type="dcterms:W3CDTF">2024-08-14T06:56:48Z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