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52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9584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осадков, днем гроза. Ветер юго-восточный с переходом на западный 7-12, днем порывы 15-18 м/с. Температура воздуха ночью 18-20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тепла, днем сильная жара 33-35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5310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20898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3812</cp:revision>
  <cp:lastPrinted>2021-07-01T03:56:27Z</cp:lastPrinted>
  <dcterms:created xsi:type="dcterms:W3CDTF">2018-03-27T06:03:00Z</dcterms:created>
  <dcterms:modified xsi:type="dcterms:W3CDTF">2024-08-14T07:58:04Z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