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14800558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51997515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0.613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0.428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9388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днем дождь гроза, шквал. Ветер северо-западный 9-14, днем порывы 15-20 м/с. Температура воздуха ночью 20-22, днем 31-33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М.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14110</TotalTime>
  <Words>592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3132</cp:revision>
  <cp:lastPrinted>2021-07-01T03:56:27Z</cp:lastPrinted>
  <dcterms:created xsi:type="dcterms:W3CDTF">2018-03-27T06:03:00Z</dcterms:created>
  <dcterms:modified xsi:type="dcterms:W3CDTF">2024-08-14T08:00:10Z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