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4" d="100"/>
          <a:sy n="124" d="100"/>
        </p:scale>
        <p:origin x="-168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543306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шквал. Ветер юго-западный, западный 9-14, днем порывы 15-20, временами 23 м/с. Температура воздуха ночью 14-16,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388036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20339</TotalTime>
  <Words>559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3881</cp:revision>
  <cp:lastPrinted>2021-07-01T03:56:27Z</cp:lastPrinted>
  <dcterms:created xsi:type="dcterms:W3CDTF">2018-03-27T06:03:00Z</dcterms:created>
  <dcterms:modified xsi:type="dcterms:W3CDTF">2024-08-14T08:02:54Z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