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747680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1168122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.756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дождь, гроза.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20-22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днем 27-29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тепл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26712</TotalTime>
  <Words>593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3459</cp:revision>
  <cp:lastPrinted>2021-10-15T03:50:29Z</cp:lastPrinted>
  <dcterms:created xsi:type="dcterms:W3CDTF">2018-03-27T06:03:00Z</dcterms:created>
  <dcterms:modified xsi:type="dcterms:W3CDTF">2024-08-14T06:48:46Z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