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8791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соңында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2732497"/>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a:t>
            </a:r>
            <a:r>
              <a:rPr lang="kk-KZ" altLang="ru-RU" sz="1200" b="1" i="1" smtClean="0">
                <a:latin typeface="Times New Roman" panose="02020603050405020304" pitchFamily="18" charset="0"/>
                <a:cs typeface="Times New Roman" panose="02020603050405020304" pitchFamily="18" charset="0"/>
              </a:rPr>
              <a:t>А.Т./</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19500</TotalTime>
  <Words>575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3950</cp:revision>
  <cp:lastPrinted>2021-07-01T03:56:27Z</cp:lastPrinted>
  <dcterms:created xsi:type="dcterms:W3CDTF">2018-03-27T06:03:00Z</dcterms:created>
  <dcterms:modified xsi:type="dcterms:W3CDTF">2024-08-14T08:01:14Z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