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48" d="100"/>
          <a:sy n="148" d="100"/>
        </p:scale>
        <p:origin x="-93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284020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күндіз жаңбыр, найзағай, </a:t>
            </a:r>
            <a:r>
              <a:rPr lang="kk-KZ" sz="1200" dirty="0" smtClean="0">
                <a:latin typeface="Times New Roman" pitchFamily="18" charset="0"/>
                <a:cs typeface="Times New Roman" pitchFamily="18" charset="0"/>
                <a:sym typeface="+mn-ea"/>
              </a:rPr>
              <a:t>дауыл. Оңтүстік-батыстан, батыстан  жел соғады, күші 9-14, күндіз екпіні 15-20, кей уақыттарда 23 м/с</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14-16, күндіз 28-30 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a:latin typeface="Times New Roman" pitchFamily="18" charset="0"/>
                <a:cs typeface="Times New Roman" pitchFamily="18" charset="0"/>
                <a:sym typeface="+mn-ea"/>
              </a:rPr>
              <a:t>Оңтүстік-батыстан </a:t>
            </a:r>
            <a:r>
              <a:rPr lang="kk-KZ" sz="1200" dirty="0" smtClean="0">
                <a:latin typeface="Times New Roman" pitchFamily="18" charset="0"/>
                <a:cs typeface="Times New Roman" pitchFamily="18" charset="0"/>
                <a:sym typeface="+mn-ea"/>
              </a:rPr>
              <a:t>жел 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13-15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9889748"/>
              </p:ext>
            </p:extLst>
          </p:nvPr>
        </p:nvGraphicFramePr>
        <p:xfrm>
          <a:off x="5027448" y="4149080"/>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20114</TotalTime>
  <Words>517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3884</cp:revision>
  <cp:lastPrinted>2021-07-01T07:38:07Z</cp:lastPrinted>
  <dcterms:created xsi:type="dcterms:W3CDTF">2018-03-27T06:03:00Z</dcterms:created>
  <dcterms:modified xsi:type="dcterms:W3CDTF">2024-08-14T08:03:11Z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