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5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039120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7743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14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a:t>
            </a:r>
            <a:r>
              <a:rPr lang="" sz="1100" dirty="0">
                <a:latin typeface="Times New Roman" panose="02020603050405020304" pitchFamily="18" charset="0"/>
                <a:cs typeface="Times New Roman" panose="02020603050405020304" pitchFamily="18" charset="0"/>
              </a:rPr>
              <a:t>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 sz="1100" dirty="0" smtClean="0">
                <a:solidFill>
                  <a:prstClr val="black"/>
                </a:solidFill>
                <a:latin typeface="Times New Roman" pitchFamily="18" charset="0"/>
                <a:cs typeface="Times New Roman" pitchFamily="18" charset="0"/>
              </a:rPr>
              <a:t>о</a:t>
            </a:r>
            <a:r>
              <a:rPr lang="kk-KZ" sz="1100" dirty="0">
                <a:solidFill>
                  <a:prstClr val="black"/>
                </a:solidFill>
                <a:latin typeface="Times New Roman" pitchFamily="18" charset="0"/>
                <a:cs typeface="Times New Roman" pitchFamily="18" charset="0"/>
              </a:rPr>
              <a:t>ңтүстік-шығыстан соғады, </a:t>
            </a:r>
            <a:r>
              <a:rPr lang="kk-KZ" sz="1100" dirty="0" smtClean="0">
                <a:solidFill>
                  <a:prstClr val="black"/>
                </a:solidFill>
                <a:latin typeface="Times New Roman" pitchFamily="18" charset="0"/>
                <a:cs typeface="Times New Roman" pitchFamily="18" charset="0"/>
              </a:rPr>
              <a:t>күші 5-10 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15-17</a:t>
            </a:r>
            <a:r>
              <a:rPr lang="" sz="1100" dirty="0" smtClean="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күндіз </a:t>
            </a:r>
            <a:r>
              <a:rPr lang="kk-KZ" sz="1100" dirty="0" smtClean="0">
                <a:solidFill>
                  <a:prstClr val="black"/>
                </a:solidFill>
                <a:latin typeface="Times New Roman" pitchFamily="18" charset="0"/>
                <a:cs typeface="Times New Roman" pitchFamily="18" charset="0"/>
              </a:rPr>
              <a:t>28-30° </a:t>
            </a:r>
            <a:r>
              <a:rPr lang="kk-KZ" sz="1100" dirty="0">
                <a:solidFill>
                  <a:prstClr val="black"/>
                </a:solidFill>
                <a:latin typeface="Times New Roman" pitchFamily="18" charset="0"/>
                <a:cs typeface="Times New Roman" pitchFamily="18" charset="0"/>
              </a:rPr>
              <a:t>жылы.</a:t>
            </a:r>
          </a:p>
          <a:p>
            <a:pPr lvl="0" indent="185738" algn="just"/>
            <a:endParaRPr lang="kk-KZ" sz="11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оңтүстік-шығ</a:t>
            </a:r>
            <a:r>
              <a:rPr lang="" sz="1100" dirty="0">
                <a:solidFill>
                  <a:prstClr val="black"/>
                </a:solidFill>
                <a:latin typeface="Times New Roman" pitchFamily="18" charset="0"/>
                <a:cs typeface="Times New Roman" pitchFamily="18" charset="0"/>
              </a:rPr>
              <a:t>ыстан </a:t>
            </a:r>
            <a:r>
              <a:rPr lang="kk-KZ" sz="1100" dirty="0">
                <a:solidFill>
                  <a:prstClr val="black"/>
                </a:solidFill>
                <a:latin typeface="Times New Roman" pitchFamily="18" charset="0"/>
                <a:cs typeface="Times New Roman" pitchFamily="18" charset="0"/>
              </a:rPr>
              <a:t>соғады, </a:t>
            </a:r>
            <a:r>
              <a:rPr lang="kk-KZ" sz="1100">
                <a:solidFill>
                  <a:prstClr val="black"/>
                </a:solidFill>
                <a:latin typeface="Times New Roman" pitchFamily="18" charset="0"/>
                <a:cs typeface="Times New Roman" pitchFamily="18" charset="0"/>
              </a:rPr>
              <a:t>күші </a:t>
            </a:r>
            <a:r>
              <a:rPr lang="kk-KZ" sz="1100" smtClean="0">
                <a:solidFill>
                  <a:prstClr val="black"/>
                </a:solidFill>
                <a:latin typeface="Times New Roman" pitchFamily="18" charset="0"/>
                <a:cs typeface="Times New Roman" pitchFamily="18" charset="0"/>
              </a:rPr>
              <a:t>7</a:t>
            </a:r>
            <a:r>
              <a:rPr lang="kk-KZ" sz="1100" smtClean="0">
                <a:solidFill>
                  <a:prstClr val="black"/>
                </a:solidFill>
                <a:latin typeface="Times New Roman" pitchFamily="18" charset="0"/>
                <a:cs typeface="Times New Roman" pitchFamily="18" charset="0"/>
              </a:rPr>
              <a:t>-12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191840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19512</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3764</cp:revision>
  <cp:lastPrinted>2021-07-01T03:56:27Z</cp:lastPrinted>
  <dcterms:created xsi:type="dcterms:W3CDTF">2018-03-27T06:03:00Z</dcterms:created>
  <dcterms:modified xsi:type="dcterms:W3CDTF">2024-08-14T07:57:16Z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