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3468" y="8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5902145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49035175"/>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613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Батыстан, солтүстік-батыстан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2-7, күндіз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26-28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a:t>
            </a:r>
            <a:r>
              <a:rPr lang="kk-KZ" sz="1200" kern="1400" dirty="0" smtClean="0">
                <a:solidFill>
                  <a:srgbClr val="000000"/>
                </a:solidFill>
                <a:latin typeface="Times New Roman"/>
                <a:ea typeface="Times New Roman"/>
              </a:rPr>
              <a:t>, жауын-шашынсыз. Солтүстік-батыстан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a:t>
            </a:r>
            <a:r>
              <a:rPr lang="kk-KZ" sz="1200" kern="1400">
                <a:solidFill>
                  <a:srgbClr val="000000"/>
                </a:solidFill>
                <a:latin typeface="Times New Roman"/>
                <a:ea typeface="Times New Roman"/>
              </a:rPr>
              <a:t>температурасы </a:t>
            </a:r>
            <a:r>
              <a:rPr lang="kk-KZ" sz="1200" kern="1400" smtClean="0">
                <a:solidFill>
                  <a:srgbClr val="000000"/>
                </a:solidFill>
                <a:latin typeface="Times New Roman"/>
                <a:ea typeface="Times New Roman"/>
              </a:rPr>
              <a:t>16-18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7016" y="2348881"/>
            <a:ext cx="446846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22450</TotalTime>
  <Words>552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3849</cp:revision>
  <cp:lastPrinted>2023-02-06T06:57:51Z</cp:lastPrinted>
  <dcterms:created xsi:type="dcterms:W3CDTF">2018-03-27T06:03:00Z</dcterms:created>
  <dcterms:modified xsi:type="dcterms:W3CDTF">2024-08-14T07:51:25Z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