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5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83906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smtClean="0">
                <a:latin typeface="Times New Roman" panose="02020603050405020304" pitchFamily="18" charset="0"/>
                <a:cs typeface="Times New Roman" panose="02020603050405020304" pitchFamily="18" charset="0"/>
              </a:rPr>
              <a:t>уын-шашынсыз</a:t>
            </a:r>
            <a:r>
              <a:rPr lang="kk-KZ" sz="1100" dirty="0" smtClean="0">
                <a:latin typeface="Times New Roman" panose="02020603050405020304" pitchFamily="18" charset="0"/>
                <a:cs typeface="Times New Roman" panose="02020603050405020304" pitchFamily="18" charset="0"/>
              </a:rPr>
              <a:t>, күндіз найзағай</a:t>
            </a:r>
            <a:r>
              <a:rPr lang="kk-KZ" sz="1100" dirty="0" smtClean="0">
                <a:solidFill>
                  <a:prstClr val="black"/>
                </a:solidFill>
                <a:latin typeface="Times New Roman" pitchFamily="18" charset="0"/>
                <a:cs typeface="Times New Roman" pitchFamily="18" charset="0"/>
              </a:rPr>
              <a:t>. Жел </a:t>
            </a:r>
            <a:r>
              <a:rPr lang=""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ңтүстік-шығыстан соғады, күші 5-10, күндіз екпіні 15-18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18-20</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жылы,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қатты </a:t>
            </a:r>
            <a:r>
              <a:rPr lang="kk-KZ" sz="1100" smtClean="0">
                <a:solidFill>
                  <a:prstClr val="black"/>
                </a:solidFill>
                <a:latin typeface="Times New Roman" pitchFamily="18" charset="0"/>
                <a:cs typeface="Times New Roman" pitchFamily="18" charset="0"/>
              </a:rPr>
              <a:t>ыстық 33-35 </a:t>
            </a:r>
            <a:r>
              <a:rPr lang="kk-KZ" sz="1100" dirty="0" smtClean="0">
                <a:solidFill>
                  <a:prstClr val="black"/>
                </a:solidFill>
                <a:latin typeface="Times New Roman" pitchFamily="18" charset="0"/>
                <a:cs typeface="Times New Roman" pitchFamily="18" charset="0"/>
              </a:rPr>
              <a:t>градус.</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a:t>
            </a:r>
            <a:r>
              <a:rPr lang="" sz="1100" dirty="0" smtClean="0">
                <a:solidFill>
                  <a:prstClr val="black"/>
                </a:solidFill>
                <a:latin typeface="Times New Roman" pitchFamily="18" charset="0"/>
                <a:cs typeface="Times New Roman" pitchFamily="18" charset="0"/>
              </a:rPr>
              <a:t>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7</a:t>
            </a:r>
            <a:r>
              <a:rPr lang=""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2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8863231"/>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22543</TotalTime>
  <Words>650</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2021-07-01T03:56:27Z</cp:lastPrinted>
  <dcterms:created xsi:type="dcterms:W3CDTF">2018-03-27T06:03:00Z</dcterms:created>
  <dcterms:modified xsi:type="dcterms:W3CDTF">2024-08-14T07:53:07Z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