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755589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3781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sym typeface="+mn-ea"/>
              </a:rPr>
              <a:t>,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29021</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3497</cp:revision>
  <cp:lastPrinted>2021-07-01T07:38:07Z</cp:lastPrinted>
  <dcterms:created xsi:type="dcterms:W3CDTF">2018-03-27T06:03:00Z</dcterms:created>
  <dcterms:modified xsi:type="dcterms:W3CDTF">2024-08-14T06:47:13Z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