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985248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тамызға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соңында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27-29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597793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a:rPr>
                        <a:t>1.256</a:t>
                      </a:r>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214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a:rPr>
                        <a:t>0.712</a:t>
                      </a:r>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a:rPr>
                        <a:t>0.008</a:t>
                      </a:r>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655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a:rPr>
                        <a:t>0.131</a:t>
                      </a:r>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a:rPr>
                        <a:t>0.216</a:t>
                      </a:r>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a:rPr>
                        <a:t>0.083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a:rPr>
                        <a:t>20</a:t>
                      </a:r>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a:rPr>
                        <a:t>2.55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a:rPr>
                        <a:t>13</a:t>
                      </a:r>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21051</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4022</cp:revision>
  <cp:lastPrinted>2021-07-01T07:38:07Z</cp:lastPrinted>
  <dcterms:created xsi:type="dcterms:W3CDTF">2018-03-27T06:03:00Z</dcterms:created>
  <dcterms:modified xsi:type="dcterms:W3CDTF">2024-08-14T08:01:00Z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