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08107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августа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днем небольшой дождь. Гроза. Ночью и утром туман. Ветер юго- западный, западный 9-14, временами порывы 15-20 м/с. Температура воздуха 11-13, днем 22-24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юго-западный, 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04564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19559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3923</cp:revision>
  <cp:lastPrinted>2021-07-01T03:56:27Z</cp:lastPrinted>
  <dcterms:created xsi:type="dcterms:W3CDTF">2018-03-27T06:03:00Z</dcterms:created>
  <dcterms:modified xsi:type="dcterms:W3CDTF">2024-08-15T09:14:53Z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