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241842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6575631"/>
              </p:ext>
            </p:extLst>
          </p:nvPr>
        </p:nvGraphicFramePr>
        <p:xfrm>
          <a:off x="4991355" y="4234700"/>
          <a:ext cx="4747702" cy="21390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1578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0,316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0,006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0,188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0,075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10814"/>
            <a:ext cx="4759889" cy="224676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западный, северо-западный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13-15,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23-25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80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северо-западный, западный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12-14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26308</TotalTime>
  <Words>597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4748</cp:revision>
  <cp:lastPrinted>2021-07-01T03:56:27Z</cp:lastPrinted>
  <dcterms:created xsi:type="dcterms:W3CDTF">2018-03-27T06:03:00Z</dcterms:created>
  <dcterms:modified xsi:type="dcterms:W3CDTF">2024-08-15T07:02:11Z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