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при грозе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33-35 </a:t>
            </a:r>
            <a:r>
              <a:rPr lang="ru-RU" sz="1100" dirty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821108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21546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4930</cp:revision>
  <cp:lastPrinted>2021-07-01T09:11:30Z</cp:lastPrinted>
  <dcterms:created xsi:type="dcterms:W3CDTF">2018-03-27T06:03:00Z</dcterms:created>
  <dcterms:modified xsi:type="dcterms:W3CDTF">2024-08-15T06:50:47Z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