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569932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1956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 дождь, гроза. Ветер западный, юго-западный 7-12 м/с. Температура воздуха ночью 20-22, днем 27-29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26714</TotalTime>
  <Words>535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3461</cp:revision>
  <cp:lastPrinted>2021-10-15T03:50:29Z</cp:lastPrinted>
  <dcterms:created xsi:type="dcterms:W3CDTF">2018-03-27T06:03:00Z</dcterms:created>
  <dcterms:modified xsi:type="dcterms:W3CDTF">2024-08-15T06:53:27Z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