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2" d="100"/>
          <a:sy n="112" d="100"/>
        </p:scale>
        <p:origin x="69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825286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2908" y="219267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585781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24413</TotalTime>
  <Words>702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4094</cp:revision>
  <cp:lastPrinted>2021-10-18T15:52:53Z</cp:lastPrinted>
  <dcterms:created xsi:type="dcterms:W3CDTF">2018-03-27T06:03:00Z</dcterms:created>
  <dcterms:modified xsi:type="dcterms:W3CDTF">2024-08-15T07:44:23Z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