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4" d="100"/>
          <a:sy n="124" d="100"/>
        </p:scale>
        <p:origin x="2466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43306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9-14 м/с. Температура воздуха ночью 14-16,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102524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20341</TotalTime>
  <Words>547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3884</cp:revision>
  <cp:lastPrinted>2021-07-01T03:56:27Z</cp:lastPrinted>
  <dcterms:created xsi:type="dcterms:W3CDTF">2018-03-27T06:03:00Z</dcterms:created>
  <dcterms:modified xsi:type="dcterms:W3CDTF">2024-08-15T09:22:38Z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