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65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5511925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16 августа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дождь, днем небольшой дождь. Гроза. Ночью и утром туман. Ветер юго- западный, западный 9-14, временами порывы 15-20 м/с. Температура воздуха 11-13, днем 22-24 тепла.</a:t>
            </a:r>
          </a:p>
          <a:p>
            <a:pPr lvl="0" algn="just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16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Ветер юго-западный, западный 9-14, порывы 15-20 м/с.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 1-13 тепла. </a:t>
            </a:r>
          </a:p>
          <a:p>
            <a:pPr lvl="0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9892" y="36450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3478515"/>
              </p:ext>
            </p:extLst>
          </p:nvPr>
        </p:nvGraphicFramePr>
        <p:xfrm>
          <a:off x="5097016" y="4182756"/>
          <a:ext cx="4536504" cy="220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6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21737</TotalTime>
  <Words>661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4016</cp:revision>
  <cp:lastPrinted>2021-07-01T03:56:27Z</cp:lastPrinted>
  <dcterms:created xsi:type="dcterms:W3CDTF">2018-03-27T06:03:00Z</dcterms:created>
  <dcterms:modified xsi:type="dcterms:W3CDTF">2024-08-15T09:15:01Z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