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90" d="100"/>
          <a:sy n="90" d="100"/>
        </p:scale>
        <p:origin x="-600" y="-3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64708903"/>
              </p:ext>
            </p:extLst>
          </p:nvPr>
        </p:nvGraphicFramePr>
        <p:xfrm>
          <a:off x="5025008" y="4077073"/>
          <a:ext cx="4693124" cy="234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7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9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386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43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/>
                        <a:t>0,2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гроза, град.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и утром туман.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   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уман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16863</TotalTime>
  <Words>594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5346</cp:revision>
  <cp:lastPrinted>2021-07-01T03:56:27Z</cp:lastPrinted>
  <dcterms:created xsi:type="dcterms:W3CDTF">2018-03-27T06:03:00Z</dcterms:created>
  <dcterms:modified xsi:type="dcterms:W3CDTF">2024-08-15T06:51:08Z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