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597447123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228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августа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309889055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1,65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</a:t>
            </a: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altLang="ru-RU" sz="1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15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2024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16 августа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северо-западный 8-13 м/с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21-23,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34-36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17 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16 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17 августа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северо-западный 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20-22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2024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13792</TotalTime>
  <Words>609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3202</cp:revision>
  <cp:lastPrinted>2021-07-01T03:56:27Z</cp:lastPrinted>
  <dcterms:created xsi:type="dcterms:W3CDTF">2018-03-27T06:03:00Z</dcterms:created>
  <dcterms:modified xsi:type="dcterms:W3CDTF">2024-08-15T06:43:48Z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