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68313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15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16 тамыз 2024 ж. сағ. 20-дейін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smtClean="0">
                <a:solidFill>
                  <a:prstClr val="black"/>
                </a:solidFill>
                <a:latin typeface="Times New Roman" panose="02020603050405020304" pitchFamily="18" charset="0"/>
                <a:cs typeface="Times New Roman" panose="02020603050405020304" pitchFamily="18" charset="0"/>
              </a:rPr>
              <a:t>батыстан </a:t>
            </a:r>
            <a:r>
              <a:rPr lang="ru-RU" sz="1200"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17 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16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11-13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102134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Н</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20759</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4046</cp:revision>
  <cp:lastPrinted>2021-07-01T07:38:07Z</cp:lastPrinted>
  <dcterms:created xsi:type="dcterms:W3CDTF">2018-03-27T06:03:00Z</dcterms:created>
  <dcterms:modified xsi:type="dcterms:W3CDTF">2024-08-15T07:55:21Z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