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055442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кей </a:t>
            </a:r>
            <a:r>
              <a:rPr lang="kk-KZ" sz="1200" dirty="0" smtClean="0">
                <a:latin typeface="Times New Roman" panose="02020603050405020304" pitchFamily="18" charset="0"/>
                <a:cs typeface="Times New Roman" panose="02020603050405020304" pitchFamily="18" charset="0"/>
              </a:rPr>
              <a:t>уақытта </a:t>
            </a:r>
            <a:r>
              <a:rPr lang="kk-KZ" sz="1200" dirty="0" smtClean="0">
                <a:latin typeface="Times New Roman" panose="02020603050405020304" pitchFamily="18" charset="0"/>
                <a:cs typeface="Times New Roman" panose="02020603050405020304" pitchFamily="18" charset="0"/>
              </a:rPr>
              <a:t>аздаған жаңбыр </a:t>
            </a:r>
            <a:r>
              <a:rPr lang="kk-KZ" sz="1200" dirty="0">
                <a:latin typeface="Times New Roman" panose="02020603050405020304" pitchFamily="18" charset="0"/>
                <a:cs typeface="Times New Roman" panose="02020603050405020304" pitchFamily="18" charset="0"/>
              </a:rPr>
              <a:t>жауады, найзағай болады. </a:t>
            </a:r>
            <a:r>
              <a:rPr lang="kk-KZ" sz="1200" dirty="0" smtClean="0">
                <a:latin typeface="Times New Roman" panose="02020603050405020304" pitchFamily="18" charset="0"/>
                <a:cs typeface="Times New Roman" panose="02020603050405020304" pitchFamily="18" charset="0"/>
              </a:rPr>
              <a:t>Батыстан, 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endParaRPr lang="kk-KZ" sz="1200" b="1" dirty="0" smtClean="0">
              <a:solidFill>
                <a:srgbClr val="000000"/>
              </a:solidFill>
              <a:latin typeface="Times New Roman" pitchFamily="18" charset="0"/>
              <a:cs typeface="Times New Roman" pitchFamily="18" charset="0"/>
            </a:endParaRP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кей уақыттарда жаңбыр жауады, найзағай болады.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соғады, күші 9-14 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018777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18646</TotalTime>
  <Words>529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4644</cp:revision>
  <cp:lastPrinted>2021-07-01T07:38:07Z</cp:lastPrinted>
  <dcterms:created xsi:type="dcterms:W3CDTF">2018-03-27T06:03:00Z</dcterms:created>
  <dcterms:modified xsi:type="dcterms:W3CDTF">2024-08-15T09:16:07Z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