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5" d="100"/>
          <a:sy n="125" d="100"/>
        </p:scale>
        <p:origin x="2532"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987913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86232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16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15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22-24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17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16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17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порывы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indent="182563" algn="just"/>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4377407"/>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19501</TotalTime>
  <Words>583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3953</cp:revision>
  <cp:lastPrinted>2021-07-01T03:56:27Z</cp:lastPrinted>
  <dcterms:created xsi:type="dcterms:W3CDTF">2018-03-27T06:03:00Z</dcterms:created>
  <dcterms:modified xsi:type="dcterms:W3CDTF">2024-08-15T09:11:43Z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