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152402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386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0816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16</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15</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күндіз жаңбыр, найзағай, бұршақ</a:t>
            </a:r>
            <a:r>
              <a:rPr lang="kk-KZ" sz="1200" dirty="0" smtClean="0">
                <a:latin typeface="Times New Roman" pitchFamily="18" charset="0"/>
                <a:cs typeface="Times New Roman" pitchFamily="18" charset="0"/>
              </a:rPr>
              <a:t>.</a:t>
            </a:r>
            <a:r>
              <a:rPr lang="ru-RU" sz="1200" dirty="0" smtClean="0"/>
              <a:t> </a:t>
            </a:r>
            <a:r>
              <a:rPr lang="ru-RU" sz="1200" dirty="0" err="1" smtClean="0">
                <a:latin typeface="Times New Roman" pitchFamily="18" charset="0"/>
                <a:cs typeface="Times New Roman" pitchFamily="18" charset="0"/>
              </a:rPr>
              <a:t>Түнде және таңертең </a:t>
            </a:r>
            <a:r>
              <a:rPr lang="ru-RU" sz="1200" dirty="0" err="1" smtClean="0">
                <a:latin typeface="Times New Roman" pitchFamily="18" charset="0"/>
                <a:cs typeface="Times New Roman" pitchFamily="18" charset="0"/>
              </a:rPr>
              <a:t>тұман.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a:t>
            </a:r>
          </a:p>
          <a:p>
            <a:pPr algn="ctr"/>
            <a:r>
              <a:rPr lang="kk-KZ" sz="1200" b="1" dirty="0" smtClean="0">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17</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a:t>
            </a:r>
            <a:r>
              <a:rPr lang="kk-KZ"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11-13 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16</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17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15367</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5097</cp:revision>
  <cp:lastPrinted>2021-07-01T03:56:27Z</cp:lastPrinted>
  <dcterms:created xsi:type="dcterms:W3CDTF">2018-03-27T06:03:00Z</dcterms:created>
  <dcterms:modified xsi:type="dcterms:W3CDTF">2024-08-15T06:53:12Z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