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118" d="100"/>
          <a:sy n="118" d="100"/>
        </p:scale>
        <p:origin x="2076"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2570267"/>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№228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8332" y="118758"/>
            <a:ext cx="492444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16 тамызға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15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тамыз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19-21</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ыстық</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28-30</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a:t>
            </a:r>
            <a:endParaRPr lang="ru-RU" sz="1200" dirty="0">
              <a:latin typeface="Times New Roman" panose="02020603050405020304" pitchFamily="18" charset="0"/>
              <a:cs typeface="Times New Roman" panose="02020603050405020304" pitchFamily="18" charset="0"/>
            </a:endParaRPr>
          </a:p>
          <a:p>
            <a:pPr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17 тамызға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16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17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362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422539"/>
              </p:ext>
            </p:extLst>
          </p:nvPr>
        </p:nvGraphicFramePr>
        <p:xfrm>
          <a:off x="4887749" y="4178852"/>
          <a:ext cx="4781606" cy="10761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20460</TotalTime>
  <Words>556</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3939</cp:revision>
  <cp:lastPrinted>2021-07-01T07:38:07Z</cp:lastPrinted>
  <dcterms:created xsi:type="dcterms:W3CDTF">2018-03-27T06:03:00Z</dcterms:created>
  <dcterms:modified xsi:type="dcterms:W3CDTF">2024-08-15T09:20:14Z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