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102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53265296"/>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тамызға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467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6 </a:t>
            </a:r>
            <a:r>
              <a:rPr lang="kk-KZ" altLang="ru-RU" sz="1200" b="1" dirty="0">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15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100" dirty="0">
                <a:solidFill>
                  <a:prstClr val="black"/>
                </a:solidFill>
                <a:latin typeface="Times New Roman" pitchFamily="18" charset="0"/>
                <a:cs typeface="Times New Roman" pitchFamily="18" charset="0"/>
              </a:rPr>
              <a:t>Көшпелі бұ</a:t>
            </a:r>
            <a:r>
              <a:rPr lang="kk-KZ" sz="1100" dirty="0">
                <a:solidFill>
                  <a:prstClr val="black"/>
                </a:solidFill>
                <a:latin typeface="Times New Roman" panose="02020603050405020304" pitchFamily="18" charset="0"/>
                <a:ea typeface="Calibri" panose="020F0502020204030204" pitchFamily="34" charset="0"/>
              </a:rPr>
              <a:t>лтты</a:t>
            </a:r>
            <a:r>
              <a:rPr lang="kk-KZ" sz="1100" dirty="0" smtClean="0">
                <a:solidFill>
                  <a:prstClr val="black"/>
                </a:solidFill>
                <a:latin typeface="Times New Roman" pitchFamily="18" charset="0"/>
                <a:cs typeface="Times New Roman" pitchFamily="18" charset="0"/>
              </a:rPr>
              <a:t>, күндіз жаңбыр, найзағай. </a:t>
            </a:r>
            <a:r>
              <a:rPr lang="kk-KZ" sz="1100" dirty="0">
                <a:solidFill>
                  <a:prstClr val="black"/>
                </a:solidFill>
                <a:latin typeface="Times New Roman" pitchFamily="18" charset="0"/>
                <a:cs typeface="Times New Roman" pitchFamily="18" charset="0"/>
              </a:rPr>
              <a:t>О</a:t>
            </a:r>
            <a:r>
              <a:rPr lang="kk-KZ" sz="1100" dirty="0" smtClean="0">
                <a:solidFill>
                  <a:prstClr val="black"/>
                </a:solidFill>
                <a:latin typeface="Times New Roman" pitchFamily="18" charset="0"/>
                <a:cs typeface="Times New Roman" pitchFamily="18" charset="0"/>
              </a:rPr>
              <a:t>ңтүстік-шығыстан соғатын жел оңтүстік-батысқа ауысады</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7-12, күндіз екпіні 15-20</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kk-KZ" sz="1100" dirty="0">
                <a:latin typeface="Times New Roman" panose="02020603050405020304" pitchFamily="18" charset="0"/>
                <a:cs typeface="Times New Roman" panose="02020603050405020304" pitchFamily="18" charset="0"/>
              </a:rPr>
              <a:t>.</a:t>
            </a:r>
            <a:r>
              <a:rPr lang="kk-KZ" sz="1100" dirty="0"/>
              <a:t> </a:t>
            </a:r>
            <a:r>
              <a:rPr lang="kk-KZ" sz="1100" dirty="0">
                <a:solidFill>
                  <a:prstClr val="black"/>
                </a:solidFill>
                <a:latin typeface="Times New Roman" pitchFamily="18" charset="0"/>
                <a:cs typeface="Times New Roman" pitchFamily="18" charset="0"/>
              </a:rPr>
              <a:t>Ауа температурасы түнде </a:t>
            </a:r>
            <a:r>
              <a:rPr lang="kk-KZ" sz="1100" dirty="0" smtClean="0">
                <a:solidFill>
                  <a:prstClr val="black"/>
                </a:solidFill>
                <a:latin typeface="Times New Roman" pitchFamily="18" charset="0"/>
                <a:cs typeface="Times New Roman" pitchFamily="18" charset="0"/>
              </a:rPr>
              <a:t>15-17</a:t>
            </a:r>
            <a:r>
              <a:rPr lang="" sz="1100" dirty="0" smtClean="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күндіз </a:t>
            </a:r>
            <a:r>
              <a:rPr lang="kk-KZ" sz="1100" dirty="0" smtClean="0">
                <a:solidFill>
                  <a:prstClr val="black"/>
                </a:solidFill>
                <a:latin typeface="Times New Roman" pitchFamily="18" charset="0"/>
                <a:cs typeface="Times New Roman" pitchFamily="18" charset="0"/>
              </a:rPr>
              <a:t>27-29° </a:t>
            </a:r>
            <a:r>
              <a:rPr lang="kk-KZ" sz="1100" dirty="0">
                <a:solidFill>
                  <a:prstClr val="black"/>
                </a:solidFill>
                <a:latin typeface="Times New Roman" pitchFamily="18" charset="0"/>
                <a:cs typeface="Times New Roman" pitchFamily="18" charset="0"/>
              </a:rPr>
              <a:t>жылы.</a:t>
            </a:r>
          </a:p>
          <a:p>
            <a:pPr lvl="0" indent="185738" algn="just"/>
            <a:endParaRPr lang="kk-KZ" sz="1100" dirty="0">
              <a:solidFill>
                <a:prstClr val="black"/>
              </a:solidFill>
              <a:latin typeface="Times New Roman" pitchFamily="18" charset="0"/>
              <a:cs typeface="Times New Roman" pitchFamily="18" charset="0"/>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6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1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Көшпелі бұлтты,</a:t>
            </a:r>
            <a:r>
              <a:rPr lang="" sz="1100" dirty="0">
                <a:solidFill>
                  <a:prstClr val="black"/>
                </a:solidFill>
                <a:latin typeface="Times New Roman" pitchFamily="18" charset="0"/>
                <a:cs typeface="Times New Roman" pitchFamily="18" charset="0"/>
              </a:rPr>
              <a:t> </a:t>
            </a:r>
            <a:r>
              <a:rPr lang="kk-KZ" sz="1100" dirty="0" smtClean="0">
                <a:latin typeface="Times New Roman" panose="02020603050405020304" pitchFamily="18" charset="0"/>
                <a:cs typeface="Times New Roman" panose="02020603050405020304" pitchFamily="18" charset="0"/>
              </a:rPr>
              <a:t>жаңбыр</a:t>
            </a:r>
            <a:r>
              <a:rPr lang="kk-KZ" sz="1100" dirty="0" smtClean="0">
                <a:latin typeface="Times New Roman" panose="02020603050405020304" pitchFamily="18" charset="0"/>
                <a:cs typeface="Times New Roman" panose="02020603050405020304" pitchFamily="18" charset="0"/>
              </a:rPr>
              <a:t>,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оңтүстік-шығ</a:t>
            </a:r>
            <a:r>
              <a:rPr lang="" sz="1100" dirty="0">
                <a:solidFill>
                  <a:prstClr val="black"/>
                </a:solidFill>
                <a:latin typeface="Times New Roman" pitchFamily="18" charset="0"/>
                <a:cs typeface="Times New Roman" pitchFamily="18" charset="0"/>
              </a:rPr>
              <a:t>ыстан </a:t>
            </a:r>
            <a:r>
              <a:rPr lang="kk-KZ" sz="1100" dirty="0">
                <a:solidFill>
                  <a:prstClr val="black"/>
                </a:solidFill>
                <a:latin typeface="Times New Roman" pitchFamily="18" charset="0"/>
                <a:cs typeface="Times New Roman" pitchFamily="18" charset="0"/>
              </a:rPr>
              <a:t>соғады, күші </a:t>
            </a:r>
            <a:r>
              <a:rPr lang="kk-KZ" sz="1100" dirty="0" smtClean="0">
                <a:solidFill>
                  <a:prstClr val="black"/>
                </a:solidFill>
                <a:latin typeface="Times New Roman" pitchFamily="18" charset="0"/>
                <a:cs typeface="Times New Roman" pitchFamily="18" charset="0"/>
              </a:rPr>
              <a:t>5-10</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 Ауа температурасы </a:t>
            </a:r>
            <a:r>
              <a:rPr lang="kk-KZ" sz="1100" dirty="0" smtClean="0">
                <a:solidFill>
                  <a:prstClr val="black"/>
                </a:solidFill>
                <a:latin typeface="Times New Roman" pitchFamily="18" charset="0"/>
                <a:cs typeface="Times New Roman" pitchFamily="18" charset="0"/>
              </a:rPr>
              <a:t>13-15° </a:t>
            </a:r>
            <a:r>
              <a:rPr lang="kk-KZ" sz="1100" dirty="0">
                <a:solidFill>
                  <a:prstClr val="black"/>
                </a:solidFill>
                <a:latin typeface="Times New Roman" pitchFamily="18" charset="0"/>
                <a:cs typeface="Times New Roman" pitchFamily="18" charset="0"/>
              </a:rPr>
              <a:t>жылы болады.</a:t>
            </a:r>
            <a:r>
              <a:rPr lang="kk-KZ" sz="11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1" y="224753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7397907"/>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19514</TotalTime>
  <Words>572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3767</cp:revision>
  <cp:lastPrinted>2021-07-01T03:56:27Z</cp:lastPrinted>
  <dcterms:created xsi:type="dcterms:W3CDTF">2018-03-27T06:03:00Z</dcterms:created>
  <dcterms:modified xsi:type="dcterms:W3CDTF">2024-08-15T07:55:55Z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