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3468" y="20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7859746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49035175"/>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r>
                        <a:rPr lang="en-US"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r>
                        <a:rPr lang="en-US" sz="1000" b="0" i="0" u="none" strike="noStrike" dirty="0" smtClean="0">
                          <a:solidFill>
                            <a:srgbClr val="000000"/>
                          </a:solidFill>
                          <a:effectLst/>
                          <a:latin typeface="Times New Roman" pitchFamily="18" charset="0"/>
                          <a:cs typeface="Times New Roman" pitchFamily="18" charset="0"/>
                        </a:rPr>
                        <a:t>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r>
                        <a:rPr lang="en-US"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a:t>
                      </a:r>
                      <a:r>
                        <a:rPr lang="en-US"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61</a:t>
                      </a:r>
                      <a:r>
                        <a:rPr lang="en-US" sz="1000" b="0" i="0" u="none" strike="noStrike" dirty="0" smtClean="0">
                          <a:solidFill>
                            <a:srgbClr val="000000"/>
                          </a:solidFill>
                          <a:effectLst/>
                          <a:latin typeface="Times New Roman" pitchFamily="18" charset="0"/>
                          <a:cs typeface="Times New Roman" pitchFamily="18" charset="0"/>
                        </a:rPr>
                        <a:t>4</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r>
                        <a:rPr lang="en-US" sz="1000" b="0" i="0" u="none" strike="noStrike" dirty="0" smtClean="0">
                          <a:solidFill>
                            <a:srgbClr val="000000"/>
                          </a:solidFill>
                          <a:effectLst/>
                          <a:latin typeface="Times New Roman" pitchFamily="18" charset="0"/>
                          <a:cs typeface="Times New Roman" pitchFamily="18" charset="0"/>
                        </a:rPr>
                        <a:t>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2-7, күндіз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16-18,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26-28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Солтүстік-батыстан 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14-16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7016" y="2348881"/>
            <a:ext cx="446846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22454</TotalTime>
  <Words>555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3851</cp:revision>
  <cp:lastPrinted>2023-02-06T06:57:51Z</cp:lastPrinted>
  <dcterms:created xsi:type="dcterms:W3CDTF">2018-03-27T06:03:00Z</dcterms:created>
  <dcterms:modified xsi:type="dcterms:W3CDTF">2024-08-15T06:04:06Z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