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1" d="100"/>
          <a:sy n="111" d="100"/>
        </p:scale>
        <p:origin x="82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46224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таңертең және </a:t>
            </a:r>
            <a:r>
              <a:rPr lang="kk-KZ" sz="1100" dirty="0" smtClean="0">
                <a:latin typeface="Times New Roman" panose="02020603050405020304" pitchFamily="18" charset="0"/>
                <a:cs typeface="Times New Roman" panose="02020603050405020304" pitchFamily="18" charset="0"/>
              </a:rPr>
              <a:t>күндіз жаңбыр, найзағай</a:t>
            </a:r>
            <a:r>
              <a:rPr lang="kk-KZ" sz="1100" dirty="0" smtClean="0">
                <a:solidFill>
                  <a:prstClr val="black"/>
                </a:solidFill>
                <a:latin typeface="Times New Roman" pitchFamily="18" charset="0"/>
                <a:cs typeface="Times New Roman" pitchFamily="18" charset="0"/>
              </a:rPr>
              <a:t>. Оңтүстік-шығыстан соғатын жел оңтүстік-батысқа ауысады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7-12, </a:t>
            </a:r>
            <a:r>
              <a:rPr lang="kk-KZ" sz="1100" dirty="0" smtClean="0">
                <a:solidFill>
                  <a:prstClr val="black"/>
                </a:solidFill>
                <a:latin typeface="Times New Roman" pitchFamily="18" charset="0"/>
                <a:cs typeface="Times New Roman" pitchFamily="18" charset="0"/>
              </a:rPr>
              <a:t>күндіз екпіні </a:t>
            </a:r>
            <a:r>
              <a:rPr lang="kk-KZ" sz="1100" dirty="0" smtClean="0">
                <a:solidFill>
                  <a:prstClr val="black"/>
                </a:solidFill>
                <a:latin typeface="Times New Roman" pitchFamily="18" charset="0"/>
                <a:cs typeface="Times New Roman" pitchFamily="18" charset="0"/>
              </a:rPr>
              <a:t>15-20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20-22</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endParaRPr lang="kk-KZ" sz="1100" dirty="0" smtClean="0">
              <a:solidFill>
                <a:prstClr val="black"/>
              </a:solidFill>
              <a:latin typeface="Times New Roman" pitchFamily="18" charset="0"/>
              <a:cs typeface="Times New Roman" pitchFamily="18" charset="0"/>
            </a:endParaRP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a:t>
            </a:r>
            <a:r>
              <a:rPr lang="" sz="1100" dirty="0" smtClean="0">
                <a:solidFill>
                  <a:prstClr val="black"/>
                </a:solidFill>
                <a:latin typeface="Times New Roman" pitchFamily="18" charset="0"/>
                <a:cs typeface="Times New Roman" pitchFamily="18" charset="0"/>
              </a:rPr>
              <a:t>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0870081"/>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22549</TotalTime>
  <Words>646</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4018</cp:revision>
  <cp:lastPrinted>2021-07-01T03:56:27Z</cp:lastPrinted>
  <dcterms:created xsi:type="dcterms:W3CDTF">2018-03-27T06:03:00Z</dcterms:created>
  <dcterms:modified xsi:type="dcterms:W3CDTF">2024-08-15T07:44:27Z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