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4" d="100"/>
          <a:sy n="74" d="100"/>
        </p:scale>
        <p:origin x="235"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455095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15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15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176301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3929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15 тамыз с. 20-ден 16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түнде жаңбыр, кей уақытта қатты жаңбыр</a:t>
            </a:r>
            <a:r>
              <a:rPr lang="kk-KZ" sz="1100" kern="1400" dirty="0">
                <a:solidFill>
                  <a:srgbClr val="000000"/>
                </a:solidFill>
                <a:latin typeface="Times New Roman" panose="02020603050405020304" pitchFamily="18" charset="0"/>
                <a:ea typeface="Times New Roman" panose="02020603050405020304" pitchFamily="18" charset="0"/>
              </a:rPr>
              <a:t>. Батыстан жел соғады, күші 9-14, түнде</a:t>
            </a:r>
            <a:r>
              <a:rPr lang="ru-RU" sz="1100" kern="1400" dirty="0">
                <a:solidFill>
                  <a:srgbClr val="000000"/>
                </a:solidFill>
                <a:latin typeface="Times New Roman" panose="02020603050405020304" pitchFamily="18" charset="0"/>
                <a:ea typeface="Times New Roman" panose="02020603050405020304" pitchFamily="18" charset="0"/>
              </a:rPr>
              <a:t> екп</a:t>
            </a:r>
            <a:r>
              <a:rPr lang="kk-KZ" sz="1100" kern="1400" dirty="0">
                <a:solidFill>
                  <a:srgbClr val="000000"/>
                </a:solidFill>
                <a:latin typeface="Times New Roman" panose="02020603050405020304" pitchFamily="18" charset="0"/>
                <a:ea typeface="Times New Roman" panose="02020603050405020304" pitchFamily="18" charset="0"/>
              </a:rPr>
              <a:t>іні 15-20 м/с</a:t>
            </a:r>
            <a:r>
              <a:rPr lang="kk-KZ" sz="1100" kern="1400" dirty="0">
                <a:solidFill>
                  <a:srgbClr val="000000"/>
                </a:solidFill>
                <a:latin typeface="Times New Roman" panose="02020603050405020304" pitchFamily="18" charset="0"/>
              </a:rPr>
              <a:t>. Ауа температурасы түнде 15-17, </a:t>
            </a:r>
            <a:r>
              <a:rPr lang="kk-KZ" sz="1100" kern="1400" dirty="0">
                <a:solidFill>
                  <a:srgbClr val="000000"/>
                </a:solidFill>
                <a:latin typeface="Times New Roman" panose="02020603050405020304" pitchFamily="18" charset="0"/>
                <a:ea typeface="Times New Roman" panose="02020603050405020304" pitchFamily="18" charset="0"/>
              </a:rPr>
              <a:t>күндіз 23-25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17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17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Оңтүстіктен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16 тамызға, түнде 17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30897</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5289</cp:revision>
  <cp:lastPrinted>2023-01-16T10:13:34Z</cp:lastPrinted>
  <dcterms:created xsi:type="dcterms:W3CDTF">2018-03-27T06:03:00Z</dcterms:created>
  <dcterms:modified xsi:type="dcterms:W3CDTF">2024-08-15T06:40:07Z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