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17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16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5-10 м/с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16-18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тепла,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сильная жара 33-35 градусов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18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18 августа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юго-восточный 5-10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2417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19469</TotalTime>
  <Words>535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4332</cp:revision>
  <cp:lastPrinted>2021-07-01T03:56:27Z</cp:lastPrinted>
  <dcterms:created xsi:type="dcterms:W3CDTF">2018-03-27T06:03:00Z</dcterms:created>
  <dcterms:modified xsi:type="dcterms:W3CDTF">2024-08-16T08:14:38Z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