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232405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северо-западный 9-14 м/с. Температура воздуха ночью 11-13, 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354314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А.Терекова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37224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4770</cp:revision>
  <cp:lastPrinted>2021-02-03T11:37:00Z</cp:lastPrinted>
  <dcterms:created xsi:type="dcterms:W3CDTF">2018-03-27T06:03:00Z</dcterms:created>
  <dcterms:modified xsi:type="dcterms:W3CDTF">2024-08-16T08:18:48Z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