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672627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17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гроза. Ветер 7-12 м/с. Температура воздуха ночью 11-13, днем 20-22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по 08 ч. 18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11-13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627067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20101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3287</cp:revision>
  <cp:lastPrinted>2021-07-01T03:56:27Z</cp:lastPrinted>
  <dcterms:created xsi:type="dcterms:W3CDTF">2018-03-27T06:03:00Z</dcterms:created>
  <dcterms:modified xsi:type="dcterms:W3CDTF">2024-08-16T07:23:53Z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