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7" d="100"/>
          <a:sy n="77" d="100"/>
        </p:scale>
        <p:origin x="-264" y="-7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18198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с переходом на северо-восточный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 11-13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344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19570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3926</cp:revision>
  <cp:lastPrinted>2021-07-01T03:56:27Z</cp:lastPrinted>
  <dcterms:created xsi:type="dcterms:W3CDTF">2018-03-27T06:03:00Z</dcterms:created>
  <dcterms:modified xsi:type="dcterms:W3CDTF">2024-08-16T08:07:30Z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