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974610033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229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августа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smtClean="0">
                <a:latin typeface="Times New Roman" pitchFamily="18" charset="0"/>
                <a:cs typeface="Times New Roman" pitchFamily="18" charset="0"/>
              </a:rPr>
              <a:t>16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августа 2024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562764711"/>
              </p:ext>
            </p:extLst>
          </p:nvPr>
        </p:nvGraphicFramePr>
        <p:xfrm>
          <a:off x="5012783" y="383046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1,26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159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0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</a:t>
            </a:r>
            <a:r>
              <a:rPr lang="ru-RU" alt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altLang="ru-RU" sz="10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endParaRPr lang="ru-RU" altLang="ru-RU" sz="10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0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0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0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16</a:t>
            </a:r>
            <a:r>
              <a:rPr lang="en-US" sz="10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0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2024 г. </a:t>
            </a:r>
            <a:r>
              <a:rPr lang="ru-RU" sz="10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en-US" sz="10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0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17 августа</a:t>
            </a:r>
            <a:r>
              <a:rPr lang="ru-RU" sz="10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0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05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050" dirty="0" smtClean="0"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ru-RU" sz="1050" dirty="0" smtClean="0">
                <a:latin typeface="Times New Roman" pitchFamily="18" charset="0"/>
                <a:cs typeface="Times New Roman" pitchFamily="18" charset="0"/>
              </a:rPr>
              <a:t>о </a:t>
            </a:r>
            <a:r>
              <a:rPr lang="ru-RU" sz="1050" dirty="0" smtClean="0">
                <a:latin typeface="Times New Roman" pitchFamily="18" charset="0"/>
                <a:cs typeface="Times New Roman" pitchFamily="18" charset="0"/>
              </a:rPr>
              <a:t>второй половине дня кратковременный дождь, гроза. Ветер северо-западный, западный 8-13, днем порывы 15-20 м/с</a:t>
            </a:r>
            <a:r>
              <a:rPr lang="ru-RU" sz="1050" dirty="0" smtClean="0">
                <a:latin typeface="Times New Roman" pitchFamily="18" charset="0"/>
                <a:cs typeface="Times New Roman" pitchFamily="18" charset="0"/>
              </a:rPr>
              <a:t>.  </a:t>
            </a:r>
            <a:r>
              <a:rPr lang="ru-RU" sz="1050" dirty="0" smtClean="0">
                <a:latin typeface="Times New Roman" pitchFamily="18" charset="0"/>
                <a:cs typeface="Times New Roman" pitchFamily="18" charset="0"/>
              </a:rPr>
              <a:t>Температура воздуха ночью </a:t>
            </a:r>
            <a:r>
              <a:rPr lang="ru-RU" sz="1050" dirty="0" smtClean="0">
                <a:latin typeface="Times New Roman" pitchFamily="18" charset="0"/>
                <a:cs typeface="Times New Roman" pitchFamily="18" charset="0"/>
              </a:rPr>
              <a:t>17-19, </a:t>
            </a:r>
            <a:r>
              <a:rPr lang="ru-RU" sz="105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050" dirty="0" smtClean="0">
                <a:latin typeface="Times New Roman" pitchFamily="18" charset="0"/>
                <a:cs typeface="Times New Roman" pitchFamily="18" charset="0"/>
              </a:rPr>
              <a:t>30-32 </a:t>
            </a:r>
            <a:r>
              <a:rPr lang="ru-RU" sz="105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18 августа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17 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18 августа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к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ратковременный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дождь, гроза. Ветер северо-западный, западный 8-13, порывы 15-20 м/с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. Температура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18-20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 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августа,</a:t>
            </a:r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2024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нию</a:t>
            </a:r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11126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Сүгірәлі 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Н.О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13800</TotalTime>
  <Words>628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3205</cp:revision>
  <cp:lastPrinted>2021-07-01T03:56:27Z</cp:lastPrinted>
  <dcterms:created xsi:type="dcterms:W3CDTF">2018-03-27T06:03:00Z</dcterms:created>
  <dcterms:modified xsi:type="dcterms:W3CDTF">2024-08-16T07:09:04Z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