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80620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81124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20065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3779</cp:revision>
  <cp:lastPrinted>2021-10-14T11:15:53Z</cp:lastPrinted>
  <dcterms:created xsi:type="dcterms:W3CDTF">2018-03-27T06:03:00Z</dcterms:created>
  <dcterms:modified xsi:type="dcterms:W3CDTF">2024-08-16T06:53:45Z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