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016497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3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дождь, гроза. Ветер юго-западный 9-14 м/с. Температура воздуха ночью 15-17, днем 24-26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15-17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34644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августа, ночью 18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33307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5507</cp:revision>
  <cp:lastPrinted>2021-11-30T05:55:24Z</cp:lastPrinted>
  <dcterms:created xsi:type="dcterms:W3CDTF">2018-03-27T06:03:00Z</dcterms:created>
  <dcterms:modified xsi:type="dcterms:W3CDTF">2024-08-16T06:43:18Z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