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87" d="100"/>
          <a:sy n="87" d="100"/>
        </p:scale>
        <p:origin x="60" y="-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26245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9-14, днем порывы 15-20 м/с. Температура воздуха ночью 14-16,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днем небольшой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756352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20351</TotalTime>
  <Words>560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3886</cp:revision>
  <cp:lastPrinted>2021-07-01T03:56:27Z</cp:lastPrinted>
  <dcterms:created xsi:type="dcterms:W3CDTF">2018-03-27T06:03:00Z</dcterms:created>
  <dcterms:modified xsi:type="dcterms:W3CDTF">2024-08-16T07:58:21Z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